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58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9334-1057-BB49-BC02-CB0CAD003D8B}" type="datetimeFigureOut">
              <a:rPr lang="en-US" smtClean="0"/>
              <a:pPr/>
              <a:t>6/17/11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49C2-ABDC-564E-9991-B036D8DBF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allisonhitt/Downloads/Demetri%20Martin%20-%20Flip%20Chart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b="1" dirty="0" smtClean="0"/>
              <a:t>Facing the Crowd: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1752600"/>
          </a:xfrm>
        </p:spPr>
        <p:txBody>
          <a:bodyPr/>
          <a:lstStyle/>
          <a:p>
            <a:r>
              <a:rPr lang="en-US" b="1" dirty="0" smtClean="0"/>
              <a:t>A Presentation about Presentations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65965" y="6337310"/>
            <a:ext cx="667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presentation brought to you by Chapter 14, </a:t>
            </a:r>
            <a:r>
              <a:rPr lang="en-US" i="1" dirty="0" smtClean="0"/>
              <a:t>Writing That Works.</a:t>
            </a:r>
          </a:p>
          <a:p>
            <a:endParaRPr lang="en-US" dirty="0"/>
          </a:p>
        </p:txBody>
      </p:sp>
      <p:pic>
        <p:nvPicPr>
          <p:cNvPr id="7" name="Picture 6" descr="Giving Presenta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888121"/>
            <a:ext cx="3657600" cy="3267456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Mediums: Presentation Software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463029" cy="36934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71" dirty="0" smtClean="0"/>
              <a:t>Presentation software permits you to create your slides as you </a:t>
            </a:r>
          </a:p>
          <a:p>
            <a:pPr>
              <a:buNone/>
            </a:pPr>
            <a:r>
              <a:rPr lang="en-US" sz="3871" dirty="0" smtClean="0"/>
              <a:t>write your presentation. You can import content and visuals</a:t>
            </a:r>
          </a:p>
          <a:p>
            <a:pPr>
              <a:buNone/>
            </a:pPr>
            <a:r>
              <a:rPr lang="en-US" sz="3871" dirty="0" smtClean="0"/>
              <a:t>from other files, and you can use standard templates that help </a:t>
            </a:r>
          </a:p>
          <a:p>
            <a:pPr>
              <a:buNone/>
            </a:pPr>
            <a:r>
              <a:rPr lang="en-US" sz="3871" dirty="0" smtClean="0"/>
              <a:t>you design effective visuals. You can manipulate layouts,  </a:t>
            </a:r>
          </a:p>
          <a:p>
            <a:pPr>
              <a:buNone/>
            </a:pPr>
            <a:r>
              <a:rPr lang="en-US" sz="3871" dirty="0" smtClean="0"/>
              <a:t>typefaces, background textures, colors, clip-art images, sound </a:t>
            </a:r>
          </a:p>
          <a:p>
            <a:pPr>
              <a:buNone/>
            </a:pPr>
            <a:r>
              <a:rPr lang="en-US" sz="3871" dirty="0" smtClean="0"/>
              <a:t>and music, and video. and colors. However, presentation </a:t>
            </a:r>
          </a:p>
          <a:p>
            <a:pPr>
              <a:buNone/>
            </a:pPr>
            <a:r>
              <a:rPr lang="en-US" sz="3871" dirty="0" smtClean="0"/>
              <a:t>software can lend itself to user dependency. You never (ever) </a:t>
            </a:r>
          </a:p>
          <a:p>
            <a:pPr>
              <a:buNone/>
            </a:pPr>
            <a:r>
              <a:rPr lang="en-US" sz="3871" dirty="0" smtClean="0"/>
              <a:t>want to create a slide that looks like this and then read it </a:t>
            </a:r>
          </a:p>
          <a:p>
            <a:pPr>
              <a:buNone/>
            </a:pPr>
            <a:r>
              <a:rPr lang="en-US" sz="3871" dirty="0" smtClean="0"/>
              <a:t>word for word.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293627"/>
            <a:ext cx="79743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500" dirty="0" smtClean="0"/>
              <a:t>  Use text sparingly on slides (40-45 words)</a:t>
            </a:r>
          </a:p>
          <a:p>
            <a:pPr>
              <a:buFont typeface="Arial"/>
              <a:buChar char="•"/>
            </a:pPr>
            <a:endParaRPr lang="en-US" sz="1000" dirty="0" smtClean="0"/>
          </a:p>
          <a:p>
            <a:pPr>
              <a:buFont typeface="Arial"/>
              <a:buChar char="•"/>
            </a:pPr>
            <a:r>
              <a:rPr lang="en-US" sz="2500" dirty="0" smtClean="0"/>
              <a:t>  Instead of blocks of text, use bulleted or numbered lists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Mediums: Flipcharts &amp; Whiteboards</a:t>
            </a:r>
            <a:endParaRPr lang="en-US" b="1" dirty="0"/>
          </a:p>
        </p:txBody>
      </p:sp>
      <p:pic>
        <p:nvPicPr>
          <p:cNvPr id="4" name="Demetri Martin - Flip Chart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09975" y="3470535"/>
            <a:ext cx="4205305" cy="3177825"/>
          </a:xfr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" name="Rectangle 6"/>
          <p:cNvSpPr/>
          <p:nvPr/>
        </p:nvSpPr>
        <p:spPr>
          <a:xfrm>
            <a:off x="457199" y="1609738"/>
            <a:ext cx="788573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 Ideal for smaller groups</a:t>
            </a:r>
          </a:p>
          <a:p>
            <a:pPr>
              <a:buFont typeface="Arial"/>
              <a:buChar char="•"/>
            </a:pPr>
            <a:endParaRPr lang="en-US" sz="10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 Encourage brainstorming and interaction</a:t>
            </a:r>
          </a:p>
          <a:p>
            <a:pPr>
              <a:buFont typeface="Arial"/>
              <a:buChar char="•"/>
            </a:pPr>
            <a:endParaRPr lang="en-US" sz="10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 Facilitate note-jotting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Mediums: Handouts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73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Handouts accommodate listeners, allowing them</a:t>
            </a:r>
          </a:p>
          <a:p>
            <a:pPr>
              <a:buNone/>
            </a:pPr>
            <a:r>
              <a:rPr lang="en-US" dirty="0" smtClean="0"/>
              <a:t>to take notes and clarify any misunderstandings.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Paper copies of your presentation slides</a:t>
            </a:r>
          </a:p>
          <a:p>
            <a:endParaRPr lang="en-US" sz="1081" dirty="0" smtClean="0"/>
          </a:p>
          <a:p>
            <a:r>
              <a:rPr lang="en-US" dirty="0" smtClean="0"/>
              <a:t>Summary of key points</a:t>
            </a:r>
          </a:p>
          <a:p>
            <a:endParaRPr lang="en-US" sz="1000" dirty="0" smtClean="0"/>
          </a:p>
          <a:p>
            <a:r>
              <a:rPr lang="en-US" dirty="0" smtClean="0"/>
              <a:t>Supporting data in tables, charts, and graphs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Practice, Practice,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Familiarize yourself with the material</a:t>
            </a:r>
          </a:p>
          <a:p>
            <a:endParaRPr lang="en-US" sz="1000" dirty="0" smtClean="0"/>
          </a:p>
          <a:p>
            <a:pPr lvl="0"/>
            <a:r>
              <a:rPr lang="en-US" dirty="0" smtClean="0"/>
              <a:t>Practice on your feet and out loud</a:t>
            </a:r>
          </a:p>
          <a:p>
            <a:pPr lvl="1"/>
            <a:r>
              <a:rPr lang="en-US" dirty="0" smtClean="0"/>
              <a:t>Clarify any awkward wording</a:t>
            </a:r>
          </a:p>
          <a:p>
            <a:pPr lvl="1"/>
            <a:r>
              <a:rPr lang="en-US" dirty="0" smtClean="0"/>
              <a:t>Help reduce verbal tics (umm…)</a:t>
            </a:r>
          </a:p>
          <a:p>
            <a:pPr lvl="0"/>
            <a:endParaRPr lang="en-US" sz="1000" dirty="0" smtClean="0"/>
          </a:p>
          <a:p>
            <a:pPr lvl="0"/>
            <a:r>
              <a:rPr lang="en-US" dirty="0" smtClean="0"/>
              <a:t>Integrate visuals into your practice sessions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Delivery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eye contact</a:t>
            </a:r>
          </a:p>
          <a:p>
            <a:r>
              <a:rPr lang="en-US" dirty="0" smtClean="0"/>
              <a:t>Use movements and gestures</a:t>
            </a:r>
          </a:p>
          <a:p>
            <a:r>
              <a:rPr lang="en-US" dirty="0" smtClean="0"/>
              <a:t>Vary vocal inflection, pace, and projection	</a:t>
            </a:r>
          </a:p>
          <a:p>
            <a:pPr lvl="1"/>
            <a:r>
              <a:rPr lang="en-US" dirty="0" smtClean="0"/>
              <a:t>Vocal inflection: the rise and fall of your voice.</a:t>
            </a:r>
          </a:p>
          <a:p>
            <a:pPr lvl="1"/>
            <a:r>
              <a:rPr lang="en-US" dirty="0" smtClean="0"/>
              <a:t>Pace: how quickly or slowly you speak.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Being a Good Listener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listen more effectively…</a:t>
            </a:r>
          </a:p>
          <a:p>
            <a:pPr>
              <a:buNone/>
            </a:pPr>
            <a:r>
              <a:rPr lang="en-US" sz="1000" dirty="0" smtClean="0"/>
              <a:t> </a:t>
            </a:r>
          </a:p>
          <a:p>
            <a:pPr marL="514350" indent="-514350">
              <a:buAutoNum type="arabicParenBoth"/>
            </a:pPr>
            <a:r>
              <a:rPr lang="en-US" dirty="0" smtClean="0"/>
              <a:t> make a conscious decision to listen actively</a:t>
            </a:r>
          </a:p>
          <a:p>
            <a:pPr marL="514350" indent="-514350">
              <a:buAutoNum type="arabicParenBoth"/>
            </a:pPr>
            <a:endParaRPr lang="en-US" sz="10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 think about your purpose for listening</a:t>
            </a:r>
          </a:p>
          <a:p>
            <a:pPr marL="514350" indent="-514350">
              <a:buAutoNum type="arabicParenBoth"/>
            </a:pPr>
            <a:endParaRPr lang="en-US" sz="10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 take specific actions to list more efficiently</a:t>
            </a:r>
          </a:p>
          <a:p>
            <a:pPr marL="514350" indent="-514350">
              <a:buAutoNum type="arabicParenBoth"/>
            </a:pPr>
            <a:endParaRPr lang="en-US" sz="1000" dirty="0" smtClean="0"/>
          </a:p>
          <a:p>
            <a:pPr marL="514350" indent="-514350">
              <a:buAutoNum type="arabicParenBoth"/>
            </a:pPr>
            <a:r>
              <a:rPr lang="en-US" dirty="0" smtClean="0"/>
              <a:t> adapt to the situation</a:t>
            </a:r>
          </a:p>
          <a:p>
            <a:endParaRPr lang="en-US" dirty="0"/>
          </a:p>
        </p:txBody>
      </p:sp>
      <p:pic>
        <p:nvPicPr>
          <p:cNvPr id="4" name="Picture 3" descr="Basset Hound good listener.jpg"/>
          <p:cNvPicPr>
            <a:picLocks noChangeAspect="1"/>
          </p:cNvPicPr>
          <p:nvPr/>
        </p:nvPicPr>
        <p:blipFill>
          <a:blip r:embed="rId2"/>
          <a:srcRect t="16627" b="5850"/>
          <a:stretch>
            <a:fillRect/>
          </a:stretch>
        </p:blipFill>
        <p:spPr>
          <a:xfrm>
            <a:off x="6287407" y="4436009"/>
            <a:ext cx="2590800" cy="2421991"/>
          </a:xfrm>
          <a:prstGeom prst="rect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Your Group’s Purpose?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 share information</a:t>
            </a:r>
          </a:p>
          <a:p>
            <a:pPr>
              <a:buNone/>
            </a:pPr>
            <a:endParaRPr lang="en-US" sz="1081" dirty="0" smtClean="0"/>
          </a:p>
          <a:p>
            <a:r>
              <a:rPr lang="en-US" sz="3000" dirty="0" smtClean="0"/>
              <a:t>To urge an audience to take action</a:t>
            </a:r>
          </a:p>
          <a:p>
            <a:endParaRPr lang="en-US" sz="1081" dirty="0" smtClean="0"/>
          </a:p>
          <a:p>
            <a:r>
              <a:rPr lang="en-US" sz="3000" dirty="0" smtClean="0"/>
              <a:t>To analyze data</a:t>
            </a:r>
          </a:p>
          <a:p>
            <a:endParaRPr lang="en-US" sz="1176" dirty="0" smtClean="0"/>
          </a:p>
          <a:p>
            <a:r>
              <a:rPr lang="en-US" sz="3000" dirty="0" smtClean="0"/>
              <a:t>To present solutions to a problem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000" i="1" dirty="0" smtClean="0"/>
              <a:t>Create a purpose statement.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Is the Audience?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What is their level of knowledge about the topic?</a:t>
            </a:r>
          </a:p>
          <a:p>
            <a:pPr lvl="0">
              <a:buNone/>
            </a:pPr>
            <a:endParaRPr lang="en-US" sz="1081" dirty="0" smtClean="0"/>
          </a:p>
          <a:p>
            <a:pPr lvl="0"/>
            <a:r>
              <a:rPr lang="en-US" dirty="0" smtClean="0"/>
              <a:t>What is their general educational level and age?</a:t>
            </a:r>
          </a:p>
          <a:p>
            <a:pPr lvl="0">
              <a:buNone/>
            </a:pPr>
            <a:endParaRPr lang="en-US" sz="1081" dirty="0" smtClean="0"/>
          </a:p>
          <a:p>
            <a:pPr lvl="0"/>
            <a:r>
              <a:rPr lang="en-US" dirty="0" smtClean="0"/>
              <a:t>What is their attitude toward the topic? </a:t>
            </a:r>
          </a:p>
          <a:p>
            <a:pPr lvl="1"/>
            <a:r>
              <a:rPr lang="en-US" dirty="0" smtClean="0"/>
              <a:t>Based on that attitude, what interests, concerns, fears, or objections might they have?</a:t>
            </a:r>
          </a:p>
          <a:p>
            <a:pPr lvl="1">
              <a:buNone/>
            </a:pPr>
            <a:endParaRPr lang="en-US" sz="1081" dirty="0" smtClean="0"/>
          </a:p>
          <a:p>
            <a:pPr lvl="0"/>
            <a:r>
              <a:rPr lang="en-US" dirty="0" smtClean="0"/>
              <a:t>Do they have different concerns or needs?</a:t>
            </a:r>
          </a:p>
          <a:p>
            <a:pPr lvl="0">
              <a:buNone/>
            </a:pPr>
            <a:endParaRPr lang="en-US" sz="1081" dirty="0" smtClean="0"/>
          </a:p>
          <a:p>
            <a:pPr lvl="0"/>
            <a:r>
              <a:rPr lang="en-US" dirty="0" smtClean="0"/>
              <a:t>What questions might they ask about this topic?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Information Do You Include?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information that supports your purpose</a:t>
            </a:r>
          </a:p>
          <a:p>
            <a:endParaRPr lang="en-US" sz="1000" dirty="0" smtClean="0"/>
          </a:p>
          <a:p>
            <a:r>
              <a:rPr lang="en-US" dirty="0" smtClean="0"/>
              <a:t>Determine the most persuasive information</a:t>
            </a:r>
          </a:p>
          <a:p>
            <a:pPr lvl="1"/>
            <a:r>
              <a:rPr lang="en-US" dirty="0" smtClean="0"/>
              <a:t>Data?</a:t>
            </a:r>
          </a:p>
          <a:p>
            <a:pPr lvl="1"/>
            <a:r>
              <a:rPr lang="en-US" dirty="0" smtClean="0"/>
              <a:t>Experience?</a:t>
            </a:r>
          </a:p>
          <a:p>
            <a:pPr lvl="1"/>
            <a:r>
              <a:rPr lang="en-US" dirty="0" smtClean="0"/>
              <a:t>Visuals?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Structuring the Presentation: Intro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Try to catch and focus the audience’s attention.</a:t>
            </a:r>
          </a:p>
          <a:p>
            <a:pPr lvl="0"/>
            <a:r>
              <a:rPr lang="en-US" dirty="0" smtClean="0"/>
              <a:t>Problem definition</a:t>
            </a:r>
          </a:p>
          <a:p>
            <a:pPr lvl="0"/>
            <a:r>
              <a:rPr lang="en-US" dirty="0" smtClean="0"/>
              <a:t>Catchy statement</a:t>
            </a:r>
          </a:p>
          <a:p>
            <a:pPr lvl="0"/>
            <a:r>
              <a:rPr lang="en-US" dirty="0" smtClean="0"/>
              <a:t>Rhetorical question</a:t>
            </a:r>
          </a:p>
          <a:p>
            <a:pPr lvl="0"/>
            <a:r>
              <a:rPr lang="en-US" dirty="0" smtClean="0"/>
              <a:t>Personal experience</a:t>
            </a:r>
          </a:p>
          <a:p>
            <a:pPr lvl="0"/>
            <a:r>
              <a:rPr lang="en-US" dirty="0" smtClean="0"/>
              <a:t>Appropriate quotation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Provide an overview of the presentation.</a:t>
            </a:r>
            <a:endParaRPr lang="en-US" dirty="0"/>
          </a:p>
        </p:txBody>
      </p:sp>
      <p:pic>
        <p:nvPicPr>
          <p:cNvPr id="4" name="Picture 3" descr="People vs. pigs.jpg"/>
          <p:cNvPicPr>
            <a:picLocks noChangeAspect="1"/>
          </p:cNvPicPr>
          <p:nvPr/>
        </p:nvPicPr>
        <p:blipFill>
          <a:blip r:embed="rId2"/>
          <a:srcRect l="8588" t="4647" b="8644"/>
          <a:stretch>
            <a:fillRect/>
          </a:stretch>
        </p:blipFill>
        <p:spPr>
          <a:xfrm>
            <a:off x="4680834" y="2259539"/>
            <a:ext cx="4463166" cy="3175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Structuring the Presentation: Body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Persuade your audience.</a:t>
            </a:r>
          </a:p>
          <a:p>
            <a:pPr lvl="0"/>
            <a:r>
              <a:rPr lang="en-US" dirty="0" smtClean="0"/>
              <a:t>Offer a solution</a:t>
            </a:r>
          </a:p>
          <a:p>
            <a:pPr lvl="0"/>
            <a:r>
              <a:rPr lang="en-US" dirty="0" smtClean="0"/>
              <a:t>Prove your point</a:t>
            </a:r>
          </a:p>
          <a:p>
            <a:pPr lvl="0"/>
            <a:r>
              <a:rPr lang="en-US" dirty="0" smtClean="0"/>
              <a:t>Call for action</a:t>
            </a:r>
          </a:p>
          <a:p>
            <a:pPr lvl="0"/>
            <a:r>
              <a:rPr lang="en-US" dirty="0" smtClean="0"/>
              <a:t>Anticipate questions and objections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95" y="274638"/>
            <a:ext cx="8771152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Structuring the Presentation: Closing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 presentation goals</a:t>
            </a:r>
          </a:p>
          <a:p>
            <a:endParaRPr lang="en-US" sz="1000" dirty="0" smtClean="0"/>
          </a:p>
          <a:p>
            <a:r>
              <a:rPr lang="en-US" dirty="0" smtClean="0"/>
              <a:t>Be strong and persuasive</a:t>
            </a:r>
          </a:p>
          <a:p>
            <a:endParaRPr lang="en-US" sz="1000" dirty="0" smtClean="0"/>
          </a:p>
          <a:p>
            <a:r>
              <a:rPr lang="en-US" dirty="0" smtClean="0"/>
              <a:t>Field questions</a:t>
            </a:r>
            <a:endParaRPr lang="en-US" dirty="0"/>
          </a:p>
        </p:txBody>
      </p:sp>
      <p:pic>
        <p:nvPicPr>
          <p:cNvPr id="4" name="Picture 3" descr="96945.stri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4116666"/>
            <a:ext cx="8128000" cy="2527300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Visual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Clarify and simplify your message</a:t>
            </a:r>
          </a:p>
          <a:p>
            <a:r>
              <a:rPr lang="en-US" sz="1000" dirty="0" smtClean="0"/>
              <a:t> </a:t>
            </a:r>
          </a:p>
          <a:p>
            <a:r>
              <a:rPr lang="en-US" dirty="0" smtClean="0"/>
              <a:t>Communicate quickly and vividly </a:t>
            </a:r>
          </a:p>
        </p:txBody>
      </p:sp>
      <p:pic>
        <p:nvPicPr>
          <p:cNvPr id="5" name="Picture 4" descr="Strawberry Pie Char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739" y="274638"/>
            <a:ext cx="2019300" cy="1905000"/>
          </a:xfrm>
          <a:prstGeom prst="rect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" name="Picture 6" descr="Diamonds Ch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07" y="3027702"/>
            <a:ext cx="7295081" cy="3647541"/>
          </a:xfrm>
          <a:prstGeom prst="rect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Visual Aids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Charts, graphs, and illustrations can increase</a:t>
            </a:r>
          </a:p>
          <a:p>
            <a:pPr>
              <a:buNone/>
            </a:pPr>
            <a:r>
              <a:rPr lang="en-US" dirty="0" smtClean="0"/>
              <a:t>audience understanding and retention.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low Char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820" y="2627523"/>
            <a:ext cx="5596409" cy="4038490"/>
          </a:xfrm>
          <a:prstGeom prst="rect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527</Words>
  <Application>Microsoft Macintosh PowerPoint</Application>
  <PresentationFormat>On-screen Show (4:3)</PresentationFormat>
  <Paragraphs>113</Paragraphs>
  <Slides>15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Facing the Crowd:</vt:lpstr>
      <vt:lpstr>What Is Your Group’s Purpose?</vt:lpstr>
      <vt:lpstr>Who Is the Audience?</vt:lpstr>
      <vt:lpstr>What Information Do You Include?</vt:lpstr>
      <vt:lpstr>Structuring the Presentation: Intro</vt:lpstr>
      <vt:lpstr>Structuring the Presentation: Body</vt:lpstr>
      <vt:lpstr>Structuring the Presentation: Closing</vt:lpstr>
      <vt:lpstr>Visual Aids</vt:lpstr>
      <vt:lpstr>Visual Aids </vt:lpstr>
      <vt:lpstr>Mediums: Presentation Software</vt:lpstr>
      <vt:lpstr>Mediums: Flipcharts &amp; Whiteboards</vt:lpstr>
      <vt:lpstr>Mediums: Handouts</vt:lpstr>
      <vt:lpstr>Practice, Practice, Practice</vt:lpstr>
      <vt:lpstr>Delivery</vt:lpstr>
      <vt:lpstr>Being a Good Listener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Presentations</dc:title>
  <dc:creator>Allison Hitt</dc:creator>
  <cp:lastModifiedBy>Allison Hitt</cp:lastModifiedBy>
  <cp:revision>5</cp:revision>
  <dcterms:created xsi:type="dcterms:W3CDTF">2011-06-17T12:38:36Z</dcterms:created>
  <dcterms:modified xsi:type="dcterms:W3CDTF">2011-06-17T12:50:58Z</dcterms:modified>
</cp:coreProperties>
</file>